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x-none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29/10/17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revoluç</a:t>
            </a:r>
            <a:r>
              <a:rPr lang="en-US" dirty="0" err="1" smtClean="0"/>
              <a:t>ão</a:t>
            </a:r>
            <a:r>
              <a:rPr lang="en-US" dirty="0" smtClean="0"/>
              <a:t> </a:t>
            </a:r>
            <a:r>
              <a:rPr lang="en-US" dirty="0" err="1" smtClean="0"/>
              <a:t>tecnológica</a:t>
            </a:r>
            <a:r>
              <a:rPr lang="en-US" dirty="0" smtClean="0"/>
              <a:t> e as </a:t>
            </a:r>
            <a:r>
              <a:rPr lang="en-US" dirty="0" err="1" smtClean="0"/>
              <a:t>desigualdades</a:t>
            </a:r>
            <a:r>
              <a:rPr lang="en-US" dirty="0" smtClean="0"/>
              <a:t> </a:t>
            </a:r>
            <a:r>
              <a:rPr lang="en-US" dirty="0" err="1" smtClean="0"/>
              <a:t>sociais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Adalberto Cardoso</a:t>
            </a:r>
            <a:br>
              <a:rPr lang="en-US" dirty="0" smtClean="0"/>
            </a:br>
            <a:r>
              <a:rPr lang="en-US" dirty="0" smtClean="0"/>
              <a:t>IESP-UERJ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7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Curvas</a:t>
            </a:r>
            <a:r>
              <a:rPr lang="en-US" dirty="0" smtClean="0"/>
              <a:t> de Kuznets, </a:t>
            </a:r>
            <a:r>
              <a:rPr lang="en-US" dirty="0" err="1" smtClean="0"/>
              <a:t>segundo</a:t>
            </a:r>
            <a:r>
              <a:rPr lang="en-US" dirty="0" smtClean="0"/>
              <a:t> </a:t>
            </a:r>
            <a:r>
              <a:rPr lang="en-US" dirty="0" err="1" smtClean="0"/>
              <a:t>Branko</a:t>
            </a:r>
            <a:r>
              <a:rPr lang="en-US" dirty="0" smtClean="0"/>
              <a:t> </a:t>
            </a:r>
            <a:r>
              <a:rPr lang="en-US" dirty="0" err="1" smtClean="0"/>
              <a:t>Milanovic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" r="1169"/>
          <a:stretch>
            <a:fillRect/>
          </a:stretch>
        </p:blipFill>
        <p:spPr bwMode="auto">
          <a:xfrm>
            <a:off x="363538" y="1735138"/>
            <a:ext cx="8399462" cy="4868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879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Desigualdades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ind</a:t>
            </a:r>
            <a:r>
              <a:rPr lang="en-US" dirty="0" err="1" smtClean="0"/>
              <a:t>ústria</a:t>
            </a:r>
            <a:r>
              <a:rPr lang="en-US" dirty="0" smtClean="0"/>
              <a:t> 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serviços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r="2965"/>
          <a:stretch>
            <a:fillRect/>
          </a:stretch>
        </p:blipFill>
        <p:spPr bwMode="auto">
          <a:xfrm>
            <a:off x="787400" y="1735138"/>
            <a:ext cx="7758113" cy="4668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310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25</TotalTime>
  <Words>22</Words>
  <Application>Microsoft Macintosh PowerPoint</Application>
  <PresentationFormat>On-screen Show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Inkwell</vt:lpstr>
      <vt:lpstr>A revolução tecnológica e as desigualdades sociais</vt:lpstr>
      <vt:lpstr>Curvas de Kuznets, segundo Branko Milanovic</vt:lpstr>
      <vt:lpstr>Desigualdades na indústria e nos serviços</vt:lpstr>
    </vt:vector>
  </TitlesOfParts>
  <Company>IESP-UERJ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revolução tecnológica e as desigualdades sociais</dc:title>
  <dc:creator>Adalberto Cardoso</dc:creator>
  <cp:lastModifiedBy>Adalberto Cardoso</cp:lastModifiedBy>
  <cp:revision>2</cp:revision>
  <dcterms:created xsi:type="dcterms:W3CDTF">2017-10-29T18:26:38Z</dcterms:created>
  <dcterms:modified xsi:type="dcterms:W3CDTF">2017-10-29T18:52:13Z</dcterms:modified>
</cp:coreProperties>
</file>